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A4AEC9-20DC-91E5-39BC-B58F3A391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328411E-2BFF-9772-BCF0-8B2F759EC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06F9B4-EA50-6845-407B-3B4C268C9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D9E84B-83A0-4820-39F6-2EA327E4C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460CAF-8C05-3C41-DE4A-C6AE5040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55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F5392A-357B-53E6-2A7F-DF3930EDA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DE4D00-48B9-4DB9-B94A-51F409C34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CB944D-FB76-6031-107F-0FD28EF6A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BD60BA-751F-10E5-7434-7FC878A03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74A0D1-CD9D-5B6A-2DEE-77BB3FAA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86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A26D2A-4906-322A-3301-E7FFF0FE4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A9B183-C0FE-69EC-426B-FCDFCB04B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8FDFF7-74C8-2DA2-C9FE-F9FCED429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DF00BD-4F23-613D-992D-51E86842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F06EED-DA97-AF81-AFDA-22B2054BF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2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1430F8-77D7-7CCD-9BBC-CFF919C3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EBE1EF-333E-E7D2-07D5-C97231281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04CC661-1B06-C411-8317-657FA5583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02162F-1D27-2471-A3BB-480F3EEB4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32F9B8-B5D4-D375-5ABD-E1D2EE36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40B6E41-F717-183F-D911-25BF94AC9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1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77F771-E097-077B-F97E-6B9B694B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B52F54-2CB0-037B-AC29-75E640A75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FA293D-1884-5C06-B79F-1E0DD15C6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AA46920-208B-1DD4-09F4-05BEA63ED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F6CBC1B-9A6E-A8F0-825B-5801CEA234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CFBDD94-14EA-9E73-370D-4BCC1B575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0A102F3-7FF4-5B42-CCD3-79E84F38D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29D749D-9532-9FB6-DC79-9B45F3A27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6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72FEF4-7C25-AED3-BF4F-141431D9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03233D1-7B30-674B-BC14-1757065AD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6BC0B2-7C28-683D-C1BC-933A360F3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58D48B5-B94E-7261-978B-DFBA79BD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7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E779A05-F67D-E7B6-86EA-021FD9F82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1F134B4-0DCD-39C0-DFB8-285408290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7B0EBB-B467-F6D4-E23C-571231E42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71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75CEA5-098D-108F-A263-C1E40069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D3987F-5F47-43CB-A405-1BE4BE8FB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26C720-AF84-8DC0-39C1-F3DFC6BD3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3B069E-2176-4718-D52B-0D45ED15F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110FD4-0A3C-F380-2EB5-1B78BA94E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6846D7-3148-E851-2AA5-D4A55637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98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030397-B9DB-A627-302D-1D0BEBC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2BC0A16-AD1C-164D-77C5-A650BC336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CA7F30-568F-B7ED-9A3F-6F0B7A945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D0A024-7401-465D-6346-B59A3072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E623A2-77BD-2409-00B7-D5B8891E2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C24461-2979-CD74-6711-A126F4549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09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D60AC-555A-6139-CBAC-4FCAE94DF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B13EE9-C204-DBD4-3AF8-B9FAD91E4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3BE4D4-E597-C24F-D143-E1E79FA06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75129D-188D-D436-2DB7-77F35749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186A7C-BB34-4051-6D96-4D391648E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34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5A22CB-628A-C9F9-A98F-7EDD74C97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105423D-FA84-1D15-76E4-177679DA6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D78D47-E0BB-6F3D-9BDD-A9F118291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20E4B1-4373-18EC-4B27-E57BB9225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94CF86-E5EA-66FA-2FB5-601098681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80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AC9E4EA-862B-26C6-4989-0526FABE5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D49471-1C9E-D566-4088-E5B36F457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294555-9406-4B88-891A-01CBCBA59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C143F-F66F-4C20-81A3-297298CCCF53}" type="datetimeFigureOut">
              <a:rPr lang="zh-CN" altLang="en-US" smtClean="0"/>
              <a:t>2023-04-29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64FAC3-CCA9-B08D-1C7E-6E2E6A676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091006-4218-B03D-0DD9-C107C0574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89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D7781DF-4493-729D-8456-20A3370CA41B}"/>
              </a:ext>
            </a:extLst>
          </p:cNvPr>
          <p:cNvGrpSpPr/>
          <p:nvPr/>
        </p:nvGrpSpPr>
        <p:grpSpPr>
          <a:xfrm>
            <a:off x="3522850" y="2418080"/>
            <a:ext cx="3939199" cy="3054771"/>
            <a:chOff x="3522850" y="2418080"/>
            <a:chExt cx="3939199" cy="3054771"/>
          </a:xfrm>
        </p:grpSpPr>
        <p:cxnSp>
          <p:nvCxnSpPr>
            <p:cNvPr id="8" name="直接连接符 20">
              <a:extLst>
                <a:ext uri="{FF2B5EF4-FFF2-40B4-BE49-F238E27FC236}">
                  <a16:creationId xmlns:a16="http://schemas.microsoft.com/office/drawing/2014/main" id="{8848EC34-72CC-D89B-5C63-736433DBD191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4929652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" name="直接连接符 38">
              <a:extLst>
                <a:ext uri="{FF2B5EF4-FFF2-40B4-BE49-F238E27FC236}">
                  <a16:creationId xmlns:a16="http://schemas.microsoft.com/office/drawing/2014/main" id="{55DEE587-9145-826C-C625-40DC3AA88BCC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5133548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接连接符 38">
              <a:extLst>
                <a:ext uri="{FF2B5EF4-FFF2-40B4-BE49-F238E27FC236}">
                  <a16:creationId xmlns:a16="http://schemas.microsoft.com/office/drawing/2014/main" id="{DA012D56-310F-4B94-CDE0-CED7BA4A4F07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4815150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38">
              <a:extLst>
                <a:ext uri="{FF2B5EF4-FFF2-40B4-BE49-F238E27FC236}">
                  <a16:creationId xmlns:a16="http://schemas.microsoft.com/office/drawing/2014/main" id="{5332F2DE-AD97-449B-17D5-99D12FE5AF30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4473148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直接连接符 20">
              <a:extLst>
                <a:ext uri="{FF2B5EF4-FFF2-40B4-BE49-F238E27FC236}">
                  <a16:creationId xmlns:a16="http://schemas.microsoft.com/office/drawing/2014/main" id="{823B3150-1FFE-0A1A-24C9-7C558AD5E0D6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4608609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直接连接符 8">
              <a:extLst>
                <a:ext uri="{FF2B5EF4-FFF2-40B4-BE49-F238E27FC236}">
                  <a16:creationId xmlns:a16="http://schemas.microsoft.com/office/drawing/2014/main" id="{13C35F8F-C4EB-487B-2065-222B897BC51B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3943470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直接连接符 10">
              <a:extLst>
                <a:ext uri="{FF2B5EF4-FFF2-40B4-BE49-F238E27FC236}">
                  <a16:creationId xmlns:a16="http://schemas.microsoft.com/office/drawing/2014/main" id="{C37D522C-E9AC-C116-4078-6EF768C31E77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4280745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FBD6C2B-6159-3C1B-010F-67853E5613CC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3622832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53FFB8EF-CA1B-D4A5-D2C8-5D7D844D04A2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4154750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4724103-793E-4C4A-3092-33C1B38FA0B9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3848915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2830286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8804D06-319E-CCF1-417B-6F301C90D4EE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3163565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971637" y="3496825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467B334-F36C-3E57-CD6D-1615C164BA61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2957693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2A21DD9-5F37-C861-83F7-3D74F275866A}"/>
                </a:ext>
              </a:extLst>
            </p:cNvPr>
            <p:cNvCxnSpPr>
              <a:cxnSpLocks/>
            </p:cNvCxnSpPr>
            <p:nvPr/>
          </p:nvCxnSpPr>
          <p:spPr>
            <a:xfrm>
              <a:off x="3522850" y="3294968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3840863" y="2418080"/>
              <a:ext cx="3264364" cy="3054771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290354" y="2557420"/>
              <a:ext cx="1724001" cy="27263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Virtual Trig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Ex/In Trig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CLR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 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CamA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CamB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 Valve </a:t>
              </a:r>
              <a:r>
                <a:rPr lang="en-US" altLang="zh-CN" sz="1600" b="1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b="1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CamC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CamD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3863011" y="2692881"/>
              <a:ext cx="1172116" cy="247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CamA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CamB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CamC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CamD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b="1" dirty="0"/>
                <a:t>Valve Trig</a:t>
              </a:r>
              <a:endParaRPr lang="en-US" altLang="zh-CN" sz="1600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/>
                <a:t>Encoder In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dirty="0"/>
                <a:t>Ex CLR</a:t>
              </a:r>
              <a:endParaRPr lang="zh-CN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19888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EB51DB8-8C29-9AC0-33EC-64A5C53F3F98}"/>
              </a:ext>
            </a:extLst>
          </p:cNvPr>
          <p:cNvGrpSpPr/>
          <p:nvPr/>
        </p:nvGrpSpPr>
        <p:grpSpPr>
          <a:xfrm>
            <a:off x="3991189" y="2562045"/>
            <a:ext cx="3375769" cy="1815380"/>
            <a:chOff x="3991189" y="2562045"/>
            <a:chExt cx="3375769" cy="181538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4C2830B-D363-74FE-566D-D588621544DA}"/>
                </a:ext>
              </a:extLst>
            </p:cNvPr>
            <p:cNvCxnSpPr>
              <a:cxnSpLocks/>
            </p:cNvCxnSpPr>
            <p:nvPr/>
          </p:nvCxnSpPr>
          <p:spPr>
            <a:xfrm>
              <a:off x="3991189" y="3920706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4065934" y="3157718"/>
              <a:ext cx="428543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938415" y="3402704"/>
              <a:ext cx="428543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4298929" y="2562045"/>
              <a:ext cx="2800749" cy="1815380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593173" y="3214048"/>
              <a:ext cx="1506505" cy="305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SPD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4280205" y="2977151"/>
              <a:ext cx="508760" cy="1095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EN</a:t>
              </a:r>
              <a:endParaRPr lang="en-US" altLang="zh-CN" sz="1600" dirty="0">
                <a:solidFill>
                  <a:schemeClr val="tx1"/>
                </a:solidFill>
              </a:endParaRPr>
            </a:p>
            <a:p>
              <a:pPr>
                <a:lnSpc>
                  <a:spcPct val="140000"/>
                </a:lnSpc>
              </a:pPr>
              <a:endParaRPr lang="en-US" altLang="zh-CN" sz="1600" dirty="0">
                <a:solidFill>
                  <a:schemeClr val="tx1"/>
                </a:solidFill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1600" dirty="0"/>
                <a:t>FAN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2586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51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Miaow</dc:creator>
  <cp:lastModifiedBy>MIAOW Miao</cp:lastModifiedBy>
  <cp:revision>8</cp:revision>
  <dcterms:created xsi:type="dcterms:W3CDTF">2022-06-13T15:42:49Z</dcterms:created>
  <dcterms:modified xsi:type="dcterms:W3CDTF">2023-04-28T17:29:23Z</dcterms:modified>
</cp:coreProperties>
</file>