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4AEC9-20DC-91E5-39BC-B58F3A391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28411E-2BFF-9772-BCF0-8B2F759EC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06F9B4-EA50-6845-407B-3B4C268C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D9E84B-83A0-4820-39F6-2EA327E4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60CAF-8C05-3C41-DE4A-C6AE5040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5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5392A-357B-53E6-2A7F-DF3930ED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DE4D00-48B9-4DB9-B94A-51F409C34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B944D-FB76-6031-107F-0FD28EF6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BD60BA-751F-10E5-7434-7FC878A0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74A0D1-CD9D-5B6A-2DEE-77BB3FAA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86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A26D2A-4906-322A-3301-E7FFF0FE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A9B183-C0FE-69EC-426B-FCDFCB04B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8FDFF7-74C8-2DA2-C9FE-F9FCED42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DF00BD-4F23-613D-992D-51E8684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F06EED-DA97-AF81-AFDA-22B2054B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2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430F8-77D7-7CCD-9BBC-CFF919C3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EBE1EF-333E-E7D2-07D5-C97231281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4CC661-1B06-C411-8317-657FA5583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02162F-1D27-2471-A3BB-480F3EEB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32F9B8-B5D4-D375-5ABD-E1D2EE36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0B6E41-F717-183F-D911-25BF94AC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1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7F771-E097-077B-F97E-6B9B694B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B52F54-2CB0-037B-AC29-75E640A7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FA293D-1884-5C06-B79F-1E0DD15C6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A46920-208B-1DD4-09F4-05BEA63ED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6CBC1B-9A6E-A8F0-825B-5801CEA23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CFBDD94-14EA-9E73-370D-4BCC1B57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A102F3-7FF4-5B42-CCD3-79E84F38D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29D749D-9532-9FB6-DC79-9B45F3A2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6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2FEF4-7C25-AED3-BF4F-141431D9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3233D1-7B30-674B-BC14-1757065AD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6BC0B2-7C28-683D-C1BC-933A360F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58D48B5-B94E-7261-978B-DFBA79BD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7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779A05-F67D-E7B6-86EA-021FD9F82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1F134B4-0DCD-39C0-DFB8-28540829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7B0EBB-B467-F6D4-E23C-571231E4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5CEA5-098D-108F-A263-C1E40069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D3987F-5F47-43CB-A405-1BE4BE8FB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26C720-AF84-8DC0-39C1-F3DFC6BD3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3B069E-2176-4718-D52B-0D45ED15F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110FD4-0A3C-F380-2EB5-1B78BA94E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6846D7-3148-E851-2AA5-D4A5563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98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30397-B9DB-A627-302D-1D0BEBC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2BC0A16-AD1C-164D-77C5-A650BC336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CA7F30-568F-B7ED-9A3F-6F0B7A945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D0A024-7401-465D-6346-B59A3072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E623A2-77BD-2409-00B7-D5B8891E2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C24461-2979-CD74-6711-A126F454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09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60AC-555A-6139-CBAC-4FCAE94D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B13EE9-C204-DBD4-3AF8-B9FAD91E4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3BE4D4-E597-C24F-D143-E1E79FA0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75129D-188D-D436-2DB7-77F35749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186A7C-BB34-4051-6D96-4D391648E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4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5A22CB-628A-C9F9-A98F-7EDD74C97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05423D-FA84-1D15-76E4-177679DA6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D78D47-E0BB-6F3D-9BDD-A9F11829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20E4B1-4373-18EC-4B27-E57BB922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94CF86-E5EA-66FA-2FB5-60109868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80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AC9E4EA-862B-26C6-4989-0526FABE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D49471-1C9E-D566-4088-E5B36F457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94555-9406-4B88-891A-01CBCBA59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C143F-F66F-4C20-81A3-297298CCCF53}" type="datetimeFigureOut">
              <a:rPr lang="zh-CN" altLang="en-US" smtClean="0"/>
              <a:t>2022/6/14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4FAC3-CCA9-B08D-1C7E-6E2E6A676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091006-4218-B03D-0DD9-C107C0574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89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6E8FD3A3-42F2-0F24-8AC6-860C5C42973F}"/>
              </a:ext>
            </a:extLst>
          </p:cNvPr>
          <p:cNvGrpSpPr/>
          <p:nvPr/>
        </p:nvGrpSpPr>
        <p:grpSpPr>
          <a:xfrm>
            <a:off x="511115" y="670560"/>
            <a:ext cx="3829937" cy="2369819"/>
            <a:chOff x="3269555" y="1981200"/>
            <a:chExt cx="3829937" cy="2369819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686011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362923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4DC8E1E-C633-4E69-A120-449D4DFA069B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010868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445EEA7-085E-BF91-F2D9-4CA1B9A0C2FA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236982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40000"/>
                  <a:lumOff val="60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269515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028434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362923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82847CC-3392-5133-C9B4-F870A31139FA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686011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393F6A8-A1F6-BC0C-1C26-9740AED421C5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4009099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2338623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2664674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571623" y="1981200"/>
              <a:ext cx="3205097" cy="2369819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027763" y="2101490"/>
              <a:ext cx="1726755" cy="2129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dirty="0" err="1"/>
                <a:t>DT_OUT</a:t>
              </a:r>
              <a:r>
                <a:rPr lang="en-US" altLang="zh-CN" sz="1600" dirty="0"/>
                <a:t>[383:0]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 err="1">
                  <a:solidFill>
                    <a:schemeClr val="tx1"/>
                  </a:solidFill>
                </a:rPr>
                <a:t>xEMPTY</a:t>
              </a:r>
              <a:endParaRPr lang="en-US" altLang="zh-CN" sz="1600" b="1" dirty="0">
                <a:solidFill>
                  <a:schemeClr val="tx1"/>
                </a:solidFill>
              </a:endParaRP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FULL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ALMOST_EMPTY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ALMOST_FULL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COUNT[11:0]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668323" y="2101490"/>
              <a:ext cx="1390124" cy="1784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/>
                <a:t>FIFO_VALID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RD_SYN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WR_SYN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CLEAR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 err="1">
                  <a:solidFill>
                    <a:schemeClr val="tx1"/>
                  </a:solidFill>
                </a:rPr>
                <a:t>DT_IN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[383:0]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14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C5D80CE-1429-2E50-C5D8-1D573CC0BA3D}"/>
              </a:ext>
            </a:extLst>
          </p:cNvPr>
          <p:cNvGrpSpPr/>
          <p:nvPr/>
        </p:nvGrpSpPr>
        <p:grpSpPr>
          <a:xfrm>
            <a:off x="3569275" y="2418080"/>
            <a:ext cx="3791179" cy="2726456"/>
            <a:chOff x="3569275" y="2418080"/>
            <a:chExt cx="3791179" cy="2726456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FBD6C2B-6159-3C1B-010F-67853E5613CC}"/>
                </a:ext>
              </a:extLst>
            </p:cNvPr>
            <p:cNvCxnSpPr>
              <a:cxnSpLocks/>
            </p:cNvCxnSpPr>
            <p:nvPr/>
          </p:nvCxnSpPr>
          <p:spPr>
            <a:xfrm>
              <a:off x="3569275" y="3817249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4260913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3955078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2936449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3269728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3602988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569275" y="3152110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569275" y="3489385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840863" y="2418080"/>
              <a:ext cx="3205097" cy="2407919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321959" y="2670589"/>
              <a:ext cx="1724001" cy="2473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Virtual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Ex/In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CLR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  Cam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 Valve </a:t>
              </a:r>
              <a:r>
                <a:rPr lang="en-US" altLang="zh-CN" sz="1600" b="1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endParaRPr lang="en-US" altLang="zh-CN" sz="1600" b="1" dirty="0">
                <a:solidFill>
                  <a:schemeClr val="tx1"/>
                </a:solidFill>
              </a:endParaRPr>
            </a:p>
            <a:p>
              <a:pPr algn="r">
                <a:lnSpc>
                  <a:spcPct val="140000"/>
                </a:lnSpc>
              </a:pP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840863" y="2906570"/>
              <a:ext cx="1172116" cy="1095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/>
                <a:t>Cam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Valve Trig</a:t>
              </a:r>
              <a:endParaRPr lang="en-US" altLang="zh-CN" sz="1600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Encoder In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988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EB51DB8-8C29-9AC0-33EC-64A5C53F3F98}"/>
              </a:ext>
            </a:extLst>
          </p:cNvPr>
          <p:cNvGrpSpPr/>
          <p:nvPr/>
        </p:nvGrpSpPr>
        <p:grpSpPr>
          <a:xfrm>
            <a:off x="3991189" y="2562045"/>
            <a:ext cx="3375769" cy="1815380"/>
            <a:chOff x="3991189" y="2562045"/>
            <a:chExt cx="3375769" cy="181538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4C2830B-D363-74FE-566D-D588621544DA}"/>
                </a:ext>
              </a:extLst>
            </p:cNvPr>
            <p:cNvCxnSpPr>
              <a:cxnSpLocks/>
            </p:cNvCxnSpPr>
            <p:nvPr/>
          </p:nvCxnSpPr>
          <p:spPr>
            <a:xfrm>
              <a:off x="3991189" y="3920706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4065934" y="3157718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938415" y="3402704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4298929" y="2562045"/>
              <a:ext cx="2800749" cy="1815380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593173" y="3214048"/>
              <a:ext cx="1506505" cy="305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SPD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4280205" y="2977151"/>
              <a:ext cx="508760" cy="1095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EN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FAN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258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62</Words>
  <Application>Microsoft Office PowerPoint</Application>
  <PresentationFormat>宽屏</PresentationFormat>
  <Paragraphs>23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Miaow</dc:creator>
  <cp:lastModifiedBy>Miaow</cp:lastModifiedBy>
  <cp:revision>5</cp:revision>
  <dcterms:created xsi:type="dcterms:W3CDTF">2022-06-13T15:42:49Z</dcterms:created>
  <dcterms:modified xsi:type="dcterms:W3CDTF">2022-06-14T03:30:30Z</dcterms:modified>
</cp:coreProperties>
</file>